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98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64789-D203-4B3A-8AC5-FF234B155576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67BFF-653D-4D84-BE30-314834A4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7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67BFF-653D-4D84-BE30-314834A4AF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146454" y="1332483"/>
            <a:ext cx="6870997" cy="12673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7253" marR="1565836" algn="ctr">
              <a:lnSpc>
                <a:spcPts val="4170"/>
              </a:lnSpc>
              <a:spcBef>
                <a:spcPts val="208"/>
              </a:spcBef>
            </a:pPr>
            <a:r>
              <a:rPr sz="6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6000" b="1" spc="-44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60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6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6000" b="1" spc="-64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6000" b="1" spc="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6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6000" b="1" spc="-67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6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6000" b="1" spc="-44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60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OFILE</a:t>
            </a:r>
            <a:endParaRPr sz="4000" dirty="0">
              <a:latin typeface="Calibri"/>
              <a:cs typeface="Calibri"/>
            </a:endParaRPr>
          </a:p>
          <a:p>
            <a:pPr algn="ctr">
              <a:lnSpc>
                <a:spcPts val="2870"/>
              </a:lnSpc>
            </a:pPr>
            <a:r>
              <a:rPr sz="3600" b="1" spc="-34" baseline="113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600" b="1" spc="-29" baseline="113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oje</a:t>
            </a:r>
            <a:r>
              <a:rPr sz="3600" b="1" spc="4" baseline="1137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ts</a:t>
            </a:r>
            <a:r>
              <a:rPr sz="3600" b="1" spc="-1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9" baseline="113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-59" baseline="1137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600" b="1" spc="-34" baseline="1137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ed &amp;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3600" b="1" spc="25" baseline="113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vic</a:t>
            </a:r>
            <a:r>
              <a:rPr sz="3600" b="1" spc="4" baseline="113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600" b="1" spc="-24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600" b="1" spc="-39" baseline="1137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ed 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9" baseline="1137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arious</a:t>
            </a:r>
            <a:endParaRPr sz="2400" dirty="0">
              <a:latin typeface="Calibri"/>
              <a:cs typeface="Calibri"/>
            </a:endParaRPr>
          </a:p>
          <a:p>
            <a:pPr marL="376402" marR="396659" algn="ctr">
              <a:lnSpc>
                <a:spcPts val="2880"/>
              </a:lnSpc>
              <a:spcBef>
                <a:spcPts val="0"/>
              </a:spcBef>
            </a:pP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600" b="1" spc="-19" baseline="1137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tries</a:t>
            </a:r>
            <a:r>
              <a:rPr sz="3600" b="1" spc="1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ma</a:t>
            </a:r>
            <a:r>
              <a:rPr sz="3600" b="1" spc="-44" baseline="1137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3600" b="1" spc="-9" baseline="1137" dirty="0" smtClean="0">
                <a:solidFill>
                  <a:srgbClr val="FF0000"/>
                </a:solidFill>
                <a:latin typeface="Calibri"/>
                <a:cs typeface="Calibri"/>
              </a:rPr>
              <a:t> c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3600" b="1" spc="-25" baseline="1137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 smtClean="0">
                <a:solidFill>
                  <a:srgbClr val="FF0000"/>
                </a:solidFill>
                <a:latin typeface="Calibri"/>
                <a:cs typeface="Calibri"/>
              </a:rPr>
              <a:t>tries.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8013" y="3283610"/>
            <a:ext cx="5922997" cy="2583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175"/>
              </a:lnSpc>
              <a:spcBef>
                <a:spcPts val="208"/>
              </a:spcBef>
            </a:pPr>
            <a:r>
              <a:rPr sz="6000" b="1" spc="-79" baseline="3413" dirty="0" smtClean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60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YN</a:t>
            </a:r>
            <a:r>
              <a:rPr sz="6000" b="1" spc="-9" baseline="3413" dirty="0" smtClean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6000" b="1" spc="-44" baseline="3413" dirty="0" smtClean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6000" b="1" spc="-64" baseline="3413" dirty="0" smtClean="0">
                <a:solidFill>
                  <a:srgbClr val="00AFEF"/>
                </a:solidFill>
                <a:latin typeface="Calibri"/>
                <a:cs typeface="Calibri"/>
              </a:rPr>
              <a:t>G</a:t>
            </a:r>
            <a:r>
              <a:rPr sz="60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Y E</a:t>
            </a:r>
            <a:r>
              <a:rPr sz="6000" b="1" spc="-14" baseline="3413" dirty="0" smtClean="0">
                <a:solidFill>
                  <a:srgbClr val="00AFEF"/>
                </a:solidFill>
                <a:latin typeface="Calibri"/>
                <a:cs typeface="Calibri"/>
              </a:rPr>
              <a:t>X</a:t>
            </a:r>
            <a:r>
              <a:rPr sz="60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PO</a:t>
            </a:r>
            <a:r>
              <a:rPr sz="6000" b="1" spc="-50" baseline="3413" dirty="0" smtClean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6000" b="1" spc="-25" baseline="3413" dirty="0" smtClean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60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6000" b="1" spc="-19" baseline="3413" dirty="0" smtClean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lang="en-US" sz="6000" b="1" spc="-29" baseline="3413" dirty="0" smtClean="0">
                <a:solidFill>
                  <a:srgbClr val="00AFEF"/>
                </a:solidFill>
                <a:latin typeface="Calibri"/>
                <a:cs typeface="Calibri"/>
              </a:rPr>
              <a:t>LLP</a:t>
            </a:r>
            <a:r>
              <a:rPr sz="60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  <a:p>
            <a:pPr marL="1295057" marR="1329189" algn="ctr">
              <a:lnSpc>
                <a:spcPts val="3350"/>
              </a:lnSpc>
            </a:pPr>
            <a:r>
              <a:rPr sz="4200" b="1" spc="0" baseline="1950" dirty="0" smtClean="0">
                <a:solidFill>
                  <a:srgbClr val="00AFEF"/>
                </a:solidFill>
                <a:latin typeface="Calibri"/>
                <a:cs typeface="Calibri"/>
              </a:rPr>
              <a:t>(Engine</a:t>
            </a:r>
            <a:r>
              <a:rPr sz="4200" b="1" spc="-4" baseline="1950" dirty="0" smtClean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 smtClean="0">
                <a:solidFill>
                  <a:srgbClr val="00AFEF"/>
                </a:solidFill>
                <a:latin typeface="Calibri"/>
                <a:cs typeface="Calibri"/>
              </a:rPr>
              <a:t>ring</a:t>
            </a:r>
            <a:r>
              <a:rPr sz="4200" b="1" spc="-115" baseline="1950" dirty="0" smtClean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 smtClean="0">
                <a:solidFill>
                  <a:srgbClr val="00AFEF"/>
                </a:solidFill>
                <a:latin typeface="Calibri"/>
                <a:cs typeface="Calibri"/>
              </a:rPr>
              <a:t>Divis</a:t>
            </a:r>
            <a:r>
              <a:rPr sz="4200" b="1" spc="-9" baseline="1950" dirty="0" smtClean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4200" b="1" spc="0" baseline="1950" dirty="0" smtClean="0">
                <a:solidFill>
                  <a:srgbClr val="00AFEF"/>
                </a:solidFill>
                <a:latin typeface="Calibri"/>
                <a:cs typeface="Calibri"/>
              </a:rPr>
              <a:t>on)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1758" y="4301108"/>
            <a:ext cx="536656" cy="452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10"/>
              </a:lnSpc>
              <a:spcBef>
                <a:spcPts val="175"/>
              </a:spcBef>
            </a:pPr>
            <a:r>
              <a:rPr sz="4800" b="1" spc="4" baseline="2560" dirty="0" smtClean="0">
                <a:solidFill>
                  <a:srgbClr val="00AFEF"/>
                </a:solidFill>
                <a:latin typeface="Calibri"/>
                <a:cs typeface="Calibri"/>
              </a:rPr>
              <a:t>4</a:t>
            </a:r>
            <a:r>
              <a:rPr sz="3150" b="1" spc="4" baseline="28606" dirty="0" smtClean="0">
                <a:solidFill>
                  <a:srgbClr val="00AFEF"/>
                </a:solidFill>
                <a:latin typeface="Calibri"/>
                <a:cs typeface="Calibri"/>
              </a:rPr>
              <a:t>th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8181" y="4301108"/>
            <a:ext cx="61911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Off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2377" y="4301108"/>
            <a:ext cx="63075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 smtClean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o.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8781" y="4301108"/>
            <a:ext cx="118963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2</a:t>
            </a:r>
            <a:r>
              <a:rPr sz="4800" b="1" spc="-9" baseline="3413" dirty="0" smtClean="0">
                <a:solidFill>
                  <a:srgbClr val="00AFEF"/>
                </a:solidFill>
                <a:latin typeface="Calibri"/>
                <a:cs typeface="Calibri"/>
              </a:rPr>
              <a:t>6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,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1726" y="4301107"/>
            <a:ext cx="23753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floo</a:t>
            </a:r>
            <a:r>
              <a:rPr sz="4800" b="1" spc="-229" baseline="3413" dirty="0" smtClean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, Galleria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2682" y="4311204"/>
            <a:ext cx="93442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Bldg.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8638" y="4788814"/>
            <a:ext cx="3537466" cy="920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-39" baseline="3413" dirty="0" smtClean="0">
                <a:solidFill>
                  <a:srgbClr val="00AFE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a</a:t>
            </a:r>
            <a:r>
              <a:rPr sz="4800" b="1" spc="19" baseline="3413" dirty="0" smtClean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 smtClean="0">
                <a:solidFill>
                  <a:srgbClr val="00AFEF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 smtClean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 smtClean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oad,</a:t>
            </a:r>
            <a:r>
              <a:rPr sz="4800" b="1" spc="-14" baseline="3413" dirty="0" smtClean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 smtClean="0">
                <a:solidFill>
                  <a:srgbClr val="00AFEF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 smtClean="0">
                <a:solidFill>
                  <a:srgbClr val="00AFEF"/>
                </a:solidFill>
                <a:latin typeface="Calibri"/>
                <a:cs typeface="Calibri"/>
              </a:rPr>
              <a:t>othrud</a:t>
            </a:r>
            <a:endParaRPr sz="3200" dirty="0">
              <a:latin typeface="Calibri"/>
              <a:cs typeface="Calibri"/>
            </a:endParaRPr>
          </a:p>
          <a:p>
            <a:pPr marL="760437" marR="79180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 smtClean="0">
                <a:solidFill>
                  <a:srgbClr val="00AFEF"/>
                </a:solidFill>
                <a:latin typeface="Calibri"/>
                <a:cs typeface="Calibri"/>
              </a:rPr>
              <a:t>Pu</a:t>
            </a:r>
            <a:r>
              <a:rPr sz="4800" b="1" spc="-9" baseline="1706" dirty="0" smtClean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4800" b="1" spc="-4" baseline="1706" dirty="0" smtClean="0">
                <a:solidFill>
                  <a:srgbClr val="00AFEF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 smtClean="0">
                <a:solidFill>
                  <a:srgbClr val="00AFEF"/>
                </a:solidFill>
                <a:latin typeface="Calibri"/>
                <a:cs typeface="Calibri"/>
              </a:rPr>
              <a:t>, I</a:t>
            </a:r>
            <a:r>
              <a:rPr sz="4800" b="1" spc="-4" baseline="1706" dirty="0" smtClean="0">
                <a:solidFill>
                  <a:srgbClr val="00AFEF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 smtClean="0">
                <a:solidFill>
                  <a:srgbClr val="00AFEF"/>
                </a:solidFill>
                <a:latin typeface="Calibri"/>
                <a:cs typeface="Calibri"/>
              </a:rPr>
              <a:t>dia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006FC0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5214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54050" y="2133600"/>
            <a:ext cx="4021201" cy="337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2133600"/>
            <a:ext cx="3368675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482244"/>
            <a:ext cx="6950426" cy="104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087">
              <a:lnSpc>
                <a:spcPts val="3365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800" b="1" spc="-25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Ni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eria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 Not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emi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tries</a:t>
            </a:r>
            <a:endParaRPr sz="3200">
              <a:latin typeface="Calibri"/>
              <a:cs typeface="Calibri"/>
            </a:endParaRPr>
          </a:p>
          <a:p>
            <a:pPr marL="12700" marR="61081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id-Al</a:t>
            </a:r>
            <a:r>
              <a:rPr sz="3000" spc="-34" baseline="1365" dirty="0" smtClean="0">
                <a:latin typeface="Calibri"/>
                <a:cs typeface="Calibri"/>
              </a:rPr>
              <a:t>k</a:t>
            </a:r>
            <a:r>
              <a:rPr sz="3000" spc="0" baseline="1365" dirty="0" smtClean="0">
                <a:latin typeface="Calibri"/>
                <a:cs typeface="Calibri"/>
              </a:rPr>
              <a:t>ali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ene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tion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C </a:t>
            </a:r>
            <a:r>
              <a:rPr sz="3000" spc="4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ased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s</a:t>
            </a:r>
            <a:r>
              <a:rPr sz="3000" spc="-19" baseline="1365" dirty="0" smtClean="0">
                <a:latin typeface="Calibri"/>
                <a:cs typeface="Calibri"/>
              </a:rPr>
              <a:t>y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61081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– S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ection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&amp;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</a:t>
            </a:r>
            <a:r>
              <a:rPr sz="3000" b="1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1602" y="482244"/>
            <a:ext cx="71550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59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0550" y="5638749"/>
            <a:ext cx="17110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700" spc="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2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egen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4194" y="5638749"/>
            <a:ext cx="184956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ali 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egen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09600" y="2057400"/>
            <a:ext cx="3581400" cy="368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2057400"/>
            <a:ext cx="3962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604164"/>
            <a:ext cx="5994180" cy="104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800" b="1" spc="-30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-8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 Sol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-2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Pvt. </a:t>
            </a:r>
            <a:r>
              <a:rPr sz="4800" b="1" spc="-59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  <a:p>
            <a:pPr marL="12700" marR="61081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2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0t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High P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9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epa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at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12700" marR="61081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– S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ection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&amp; Com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</a:t>
            </a:r>
            <a:r>
              <a:rPr sz="3000" b="1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8098" y="5867349"/>
            <a:ext cx="711929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Coo</a:t>
            </a:r>
            <a:r>
              <a:rPr sz="2700" spc="-64" baseline="3034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0277" y="5943549"/>
            <a:ext cx="90509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700" spc="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hu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ll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09600" y="1981200"/>
            <a:ext cx="3657600" cy="368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1981200"/>
            <a:ext cx="4141851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337439"/>
            <a:ext cx="8103687" cy="1348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360"/>
              </a:lnSpc>
              <a:spcBef>
                <a:spcPts val="168"/>
              </a:spcBef>
            </a:pPr>
            <a:r>
              <a:rPr sz="4800" b="1" baseline="3413" dirty="0" smtClean="0">
                <a:solidFill>
                  <a:srgbClr val="FF0000"/>
                </a:solidFill>
                <a:latin typeface="Calibri"/>
                <a:cs typeface="Calibri"/>
              </a:rPr>
              <a:t>12.</a:t>
            </a:r>
            <a:r>
              <a:rPr sz="4800" b="1" spc="-4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Benin </a:t>
            </a:r>
            <a:r>
              <a:rPr sz="4800" b="1" spc="-50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epublic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Huiler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es Du Benin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9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</a:t>
            </a:r>
            <a:r>
              <a:rPr sz="3000" b="1" spc="4" baseline="1365" dirty="0" smtClean="0">
                <a:latin typeface="Calibri"/>
                <a:cs typeface="Calibri"/>
              </a:rPr>
              <a:t>c</a:t>
            </a:r>
            <a:r>
              <a:rPr sz="3000" b="1" spc="0" baseline="1365" dirty="0" smtClean="0">
                <a:latin typeface="Calibri"/>
                <a:cs typeface="Calibri"/>
              </a:rPr>
              <a:t>t</a:t>
            </a:r>
            <a:r>
              <a:rPr sz="3000" b="1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- </a:t>
            </a:r>
            <a:r>
              <a:rPr sz="3000" spc="-18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chn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al </a:t>
            </a:r>
            <a:r>
              <a:rPr sz="3000" spc="4" baseline="1365" dirty="0" smtClean="0">
                <a:latin typeface="Calibri"/>
                <a:cs typeface="Calibri"/>
              </a:rPr>
              <a:t>Aud</a:t>
            </a:r>
            <a:r>
              <a:rPr sz="3000" spc="0" baseline="1365" dirty="0" smtClean="0">
                <a:latin typeface="Calibri"/>
                <a:cs typeface="Calibri"/>
              </a:rPr>
              <a:t>it,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xp</a:t>
            </a:r>
            <a:r>
              <a:rPr sz="3000" spc="4" baseline="1365" dirty="0" smtClean="0">
                <a:latin typeface="Calibri"/>
                <a:cs typeface="Calibri"/>
              </a:rPr>
              <a:t>an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&amp; Mo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if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tion</a:t>
            </a:r>
            <a:r>
              <a:rPr sz="3000" spc="4" baseline="1365" dirty="0" smtClean="0">
                <a:latin typeface="Calibri"/>
                <a:cs typeface="Calibri"/>
              </a:rPr>
              <a:t> O</a:t>
            </a:r>
            <a:r>
              <a:rPr sz="3000" spc="0" baseline="1365" dirty="0" smtClean="0">
                <a:latin typeface="Calibri"/>
                <a:cs typeface="Calibri"/>
              </a:rPr>
              <a:t>f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Co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seed</a:t>
            </a:r>
            <a:r>
              <a:rPr sz="3000" spc="4" baseline="1365" dirty="0" smtClean="0">
                <a:latin typeface="Calibri"/>
                <a:cs typeface="Calibri"/>
              </a:rPr>
              <a:t> p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ing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0"/>
              </a:spcBef>
            </a:pPr>
            <a:r>
              <a:rPr sz="3000" spc="0" baseline="1365" dirty="0" smtClean="0">
                <a:latin typeface="Calibri"/>
                <a:cs typeface="Calibri"/>
              </a:rPr>
              <a:t>compl</a:t>
            </a:r>
            <a:r>
              <a:rPr sz="3000" spc="-3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25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d 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45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pd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Add</a:t>
            </a:r>
            <a:r>
              <a:rPr sz="3000" spc="0" baseline="1365" dirty="0" smtClean="0">
                <a:latin typeface="Calibri"/>
                <a:cs typeface="Calibri"/>
              </a:rPr>
              <a:t>it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of 3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d </a:t>
            </a:r>
            <a:r>
              <a:rPr sz="3000" spc="4" baseline="1365" dirty="0" smtClean="0">
                <a:latin typeface="Calibri"/>
                <a:cs typeface="Calibri"/>
              </a:rPr>
              <a:t>S</a:t>
            </a:r>
            <a:r>
              <a:rPr sz="3000" spc="-9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ing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fine</a:t>
            </a:r>
            <a:r>
              <a:rPr sz="3000" spc="9" baseline="1365" dirty="0" smtClean="0">
                <a:latin typeface="Calibri"/>
                <a:cs typeface="Calibri"/>
              </a:rPr>
              <a:t>r</a:t>
            </a:r>
            <a:r>
              <a:rPr sz="3000" spc="-1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</a:t>
            </a:r>
            <a:r>
              <a:rPr sz="3000" b="1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-18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chn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al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ud</a:t>
            </a:r>
            <a:r>
              <a:rPr sz="3000" spc="0" baseline="1365" dirty="0" smtClean="0">
                <a:latin typeface="Calibri"/>
                <a:cs typeface="Calibri"/>
              </a:rPr>
              <a:t>it, C</a:t>
            </a:r>
            <a:r>
              <a:rPr sz="3000" spc="4" baseline="1365" dirty="0" smtClean="0">
                <a:latin typeface="Calibri"/>
                <a:cs typeface="Calibri"/>
              </a:rPr>
              <a:t>on</a:t>
            </a:r>
            <a:r>
              <a:rPr sz="3000" spc="0" baseline="1365" dirty="0" smtClean="0">
                <a:latin typeface="Calibri"/>
                <a:cs typeface="Calibri"/>
              </a:rPr>
              <a:t>sul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nc</a:t>
            </a:r>
            <a:r>
              <a:rPr sz="3000" spc="-13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Eng</a:t>
            </a:r>
            <a:r>
              <a:rPr sz="3000" spc="0" baseline="1365" dirty="0" smtClean="0">
                <a:latin typeface="Calibri"/>
                <a:cs typeface="Calibri"/>
              </a:rPr>
              <a:t>ineeri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29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su</a:t>
            </a:r>
            <a:r>
              <a:rPr sz="3000" spc="4" baseline="1365" dirty="0" smtClean="0">
                <a:latin typeface="Calibri"/>
                <a:cs typeface="Calibri"/>
              </a:rPr>
              <a:t>pp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tion &amp;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710817"/>
            <a:ext cx="169941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Commi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in</a:t>
            </a:r>
            <a:r>
              <a:rPr sz="3000" spc="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7003" y="1710817"/>
            <a:ext cx="127925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150" baseline="2730" dirty="0" smtClean="0">
                <a:latin typeface="Calibri"/>
                <a:cs typeface="Calibri"/>
              </a:rPr>
              <a:t>Y</a:t>
            </a:r>
            <a:r>
              <a:rPr sz="3000" b="1" spc="0" baseline="2730" dirty="0" smtClean="0">
                <a:latin typeface="Calibri"/>
                <a:cs typeface="Calibri"/>
              </a:rPr>
              <a:t>ear</a:t>
            </a:r>
            <a:r>
              <a:rPr sz="3000" b="1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–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2011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5616" y="5791149"/>
            <a:ext cx="319878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So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 Ext</a:t>
            </a:r>
            <a:r>
              <a:rPr sz="2700" spc="-4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act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700" spc="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ant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2754" y="5791149"/>
            <a:ext cx="150874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SEP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side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85800" y="2133473"/>
            <a:ext cx="3673475" cy="2843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2133473"/>
            <a:ext cx="4260850" cy="284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58242"/>
            <a:ext cx="3917282" cy="696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44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44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44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4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44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ANGLAD</a:t>
            </a:r>
            <a:r>
              <a:rPr sz="44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4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ojec</a:t>
            </a:r>
            <a:r>
              <a:rPr sz="3600" spc="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-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5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9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Rice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Milling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U</a:t>
            </a:r>
            <a:r>
              <a:rPr sz="3600" spc="-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it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890142"/>
            <a:ext cx="15898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ole: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Supply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3948" y="890142"/>
            <a:ext cx="1096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6046" y="890142"/>
            <a:ext cx="2160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&amp;Commissi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55902"/>
            <a:ext cx="6838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75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558" y="1255902"/>
            <a:ext cx="6879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2</a:t>
            </a:r>
            <a:r>
              <a:rPr sz="3600" spc="-9" baseline="3413" dirty="0" smtClean="0">
                <a:latin typeface="Calibri"/>
                <a:cs typeface="Calibri"/>
              </a:rPr>
              <a:t>0</a:t>
            </a:r>
            <a:r>
              <a:rPr sz="3600" spc="0" baseline="3413" dirty="0" smtClean="0">
                <a:latin typeface="Calibri"/>
                <a:cs typeface="Calibri"/>
              </a:rPr>
              <a:t>12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533400" y="1600136"/>
            <a:ext cx="3440176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1600200"/>
            <a:ext cx="3373374" cy="4489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58242"/>
            <a:ext cx="5202485" cy="696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6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ANGLAD</a:t>
            </a:r>
            <a:r>
              <a:rPr sz="36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ojec</a:t>
            </a:r>
            <a:r>
              <a:rPr sz="3600" spc="4" baseline="1137" dirty="0" smtClean="0">
                <a:latin typeface="Calibri"/>
                <a:cs typeface="Calibri"/>
              </a:rPr>
              <a:t>t</a:t>
            </a:r>
            <a:r>
              <a:rPr sz="3600" spc="0" baseline="1137" dirty="0" smtClean="0">
                <a:latin typeface="Calibri"/>
                <a:cs typeface="Calibri"/>
              </a:rPr>
              <a:t>-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96</a:t>
            </a:r>
            <a:r>
              <a:rPr sz="3600" spc="-9" baseline="1137" dirty="0" smtClean="0">
                <a:latin typeface="Calibri"/>
                <a:cs typeface="Calibri"/>
              </a:rPr>
              <a:t> T</a:t>
            </a:r>
            <a:r>
              <a:rPr sz="3600" spc="0" baseline="1137" dirty="0" smtClean="0">
                <a:latin typeface="Calibri"/>
                <a:cs typeface="Calibri"/>
              </a:rPr>
              <a:t>PD </a:t>
            </a:r>
            <a:r>
              <a:rPr sz="3600" spc="-50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addy</a:t>
            </a:r>
            <a:r>
              <a:rPr sz="3600" spc="-9" baseline="1137" dirty="0" smtClean="0">
                <a:latin typeface="Calibri"/>
                <a:cs typeface="Calibri"/>
              </a:rPr>
              <a:t> </a:t>
            </a:r>
            <a:r>
              <a:rPr sz="3600" spc="-50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arboili</a:t>
            </a:r>
            <a:r>
              <a:rPr sz="3600" spc="-4" baseline="1137" dirty="0" smtClean="0">
                <a:latin typeface="Calibri"/>
                <a:cs typeface="Calibri"/>
              </a:rPr>
              <a:t>n</a:t>
            </a:r>
            <a:r>
              <a:rPr sz="3600" spc="0" baseline="1137" dirty="0" smtClean="0">
                <a:latin typeface="Calibri"/>
                <a:cs typeface="Calibri"/>
              </a:rPr>
              <a:t>g</a:t>
            </a:r>
            <a:r>
              <a:rPr sz="3600" spc="-19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unit and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5058" y="524154"/>
            <a:ext cx="53390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1</a:t>
            </a:r>
            <a:r>
              <a:rPr sz="3600" spc="0" baseline="3413" dirty="0" smtClean="0">
                <a:latin typeface="Calibri"/>
                <a:cs typeface="Calibri"/>
              </a:rPr>
              <a:t>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65330" y="524154"/>
            <a:ext cx="49090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2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2888" y="524154"/>
            <a:ext cx="83631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paddy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86739" y="524154"/>
            <a:ext cx="49047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" baseline="3413" dirty="0" smtClean="0">
                <a:latin typeface="Calibri"/>
                <a:cs typeface="Calibri"/>
              </a:rPr>
              <a:t>s</a:t>
            </a:r>
            <a:r>
              <a:rPr sz="3600" spc="0" baseline="3413" dirty="0" smtClean="0">
                <a:latin typeface="Calibri"/>
                <a:cs typeface="Calibri"/>
              </a:rPr>
              <a:t>ilo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890142"/>
            <a:ext cx="15898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ole: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Supply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3948" y="890142"/>
            <a:ext cx="1096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6046" y="890142"/>
            <a:ext cx="2160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&amp;Commissi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55902"/>
            <a:ext cx="6838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75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r: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558" y="1255902"/>
            <a:ext cx="6879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2</a:t>
            </a:r>
            <a:r>
              <a:rPr sz="3600" spc="-9" baseline="3413" dirty="0" smtClean="0">
                <a:latin typeface="Calibri"/>
                <a:cs typeface="Calibri"/>
              </a:rPr>
              <a:t>0</a:t>
            </a:r>
            <a:r>
              <a:rPr sz="3600" spc="0" baseline="3413" dirty="0" smtClean="0">
                <a:latin typeface="Calibri"/>
                <a:cs typeface="Calibri"/>
              </a:rPr>
              <a:t>13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85800" y="2232025"/>
            <a:ext cx="3933825" cy="315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3676" y="2286000"/>
            <a:ext cx="400519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63041" y="5588"/>
            <a:ext cx="5438900" cy="1062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36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6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ANGLAD</a:t>
            </a:r>
            <a:r>
              <a:rPr sz="36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spc="0" baseline="1137" dirty="0" smtClean="0">
                <a:latin typeface="Calibri"/>
                <a:cs typeface="Calibri"/>
              </a:rPr>
              <a:t>P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oje</a:t>
            </a:r>
            <a:r>
              <a:rPr sz="3600" spc="4" baseline="1137" dirty="0" smtClean="0">
                <a:latin typeface="Calibri"/>
                <a:cs typeface="Calibri"/>
              </a:rPr>
              <a:t>ct</a:t>
            </a:r>
            <a:r>
              <a:rPr sz="3600" spc="0" baseline="1137" dirty="0" smtClean="0">
                <a:latin typeface="Calibri"/>
                <a:cs typeface="Calibri"/>
              </a:rPr>
              <a:t>-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4</a:t>
            </a:r>
            <a:r>
              <a:rPr sz="3600" spc="-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T</a:t>
            </a:r>
            <a:r>
              <a:rPr sz="3600" spc="-9" baseline="1137" dirty="0" smtClean="0">
                <a:latin typeface="Calibri"/>
                <a:cs typeface="Calibri"/>
              </a:rPr>
              <a:t>P</a:t>
            </a:r>
            <a:r>
              <a:rPr sz="3600" spc="0" baseline="1137" dirty="0" smtClean="0">
                <a:latin typeface="Calibri"/>
                <a:cs typeface="Calibri"/>
              </a:rPr>
              <a:t>H</a:t>
            </a:r>
            <a:r>
              <a:rPr sz="3600" spc="4" baseline="1137" dirty="0" smtClean="0">
                <a:latin typeface="Calibri"/>
                <a:cs typeface="Calibri"/>
              </a:rPr>
              <a:t>X</a:t>
            </a:r>
            <a:r>
              <a:rPr sz="3600" spc="0" baseline="1137" dirty="0" smtClean="0">
                <a:latin typeface="Calibri"/>
                <a:cs typeface="Calibri"/>
              </a:rPr>
              <a:t>2 NOS Rice</a:t>
            </a:r>
            <a:r>
              <a:rPr sz="3600" spc="-14" baseline="1137" dirty="0" smtClean="0">
                <a:latin typeface="Calibri"/>
                <a:cs typeface="Calibri"/>
              </a:rPr>
              <a:t> </a:t>
            </a:r>
            <a:r>
              <a:rPr sz="3600" spc="0" baseline="1137" dirty="0" smtClean="0">
                <a:latin typeface="Calibri"/>
                <a:cs typeface="Calibri"/>
              </a:rPr>
              <a:t>Husk fi</a:t>
            </a:r>
            <a:r>
              <a:rPr sz="3600" spc="-29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ed boiler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spc="0" baseline="1137" dirty="0" smtClean="0">
                <a:latin typeface="Calibri"/>
                <a:cs typeface="Calibri"/>
              </a:rPr>
              <a:t>fi</a:t>
            </a:r>
            <a:r>
              <a:rPr sz="3600" spc="-34" baseline="1137" dirty="0" smtClean="0">
                <a:latin typeface="Calibri"/>
                <a:cs typeface="Calibri"/>
              </a:rPr>
              <a:t>r</a:t>
            </a:r>
            <a:r>
              <a:rPr sz="3600" spc="0" baseline="1137" dirty="0" smtClean="0">
                <a:latin typeface="Calibri"/>
                <a:cs typeface="Calibri"/>
              </a:rPr>
              <a:t>ed b</a:t>
            </a:r>
            <a:r>
              <a:rPr sz="3600" spc="-9" baseline="1137" dirty="0" smtClean="0">
                <a:latin typeface="Calibri"/>
                <a:cs typeface="Calibri"/>
              </a:rPr>
              <a:t>o</a:t>
            </a:r>
            <a:r>
              <a:rPr sz="3600" spc="0" baseline="1137" dirty="0" smtClean="0">
                <a:latin typeface="Calibri"/>
                <a:cs typeface="Calibri"/>
              </a:rPr>
              <a:t>iler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00038" y="371348"/>
            <a:ext cx="53739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4962" y="371348"/>
            <a:ext cx="2256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380" y="371348"/>
            <a:ext cx="5657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9" baseline="3413" dirty="0" smtClean="0">
                <a:latin typeface="Calibri"/>
                <a:cs typeface="Calibri"/>
              </a:rPr>
              <a:t>T</a:t>
            </a:r>
            <a:r>
              <a:rPr sz="3600" spc="0" baseline="3413" dirty="0" smtClean="0">
                <a:latin typeface="Calibri"/>
                <a:cs typeface="Calibri"/>
              </a:rPr>
              <a:t>PH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2870" y="371348"/>
            <a:ext cx="5882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Ri</a:t>
            </a:r>
            <a:r>
              <a:rPr sz="3600" spc="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6257" y="371348"/>
            <a:ext cx="6789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Husk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041" y="1103122"/>
            <a:ext cx="15898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44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ole:</a:t>
            </a:r>
            <a:r>
              <a:rPr sz="3600" spc="-19" baseline="3413" dirty="0" smtClean="0">
                <a:latin typeface="Calibri"/>
                <a:cs typeface="Calibri"/>
              </a:rPr>
              <a:t> </a:t>
            </a:r>
            <a:r>
              <a:rPr sz="3600" spc="0" baseline="3413" dirty="0" smtClean="0">
                <a:latin typeface="Calibri"/>
                <a:cs typeface="Calibri"/>
              </a:rPr>
              <a:t>Supply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1049" y="1103122"/>
            <a:ext cx="1096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-29" baseline="3413" dirty="0" smtClean="0">
                <a:latin typeface="Calibri"/>
                <a:cs typeface="Calibri"/>
              </a:rPr>
              <a:t>r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9" baseline="3413" dirty="0" smtClean="0">
                <a:latin typeface="Calibri"/>
                <a:cs typeface="Calibri"/>
              </a:rPr>
              <a:t>c</a:t>
            </a:r>
            <a:r>
              <a:rPr sz="3600" spc="0" baseline="3413" dirty="0" smtClean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3147" y="1103122"/>
            <a:ext cx="2160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&amp;Commissi</a:t>
            </a:r>
            <a:r>
              <a:rPr sz="3600" spc="-9" baseline="3413" dirty="0" smtClean="0">
                <a:latin typeface="Calibri"/>
                <a:cs typeface="Calibri"/>
              </a:rPr>
              <a:t>o</a:t>
            </a:r>
            <a:r>
              <a:rPr sz="3600" spc="0" baseline="3413" dirty="0" smtClean="0">
                <a:latin typeface="Calibri"/>
                <a:cs typeface="Calibri"/>
              </a:rPr>
              <a:t>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041" y="1468882"/>
            <a:ext cx="6838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-175" baseline="3413" dirty="0" smtClean="0">
                <a:latin typeface="Calibri"/>
                <a:cs typeface="Calibri"/>
              </a:rPr>
              <a:t>Y</a:t>
            </a:r>
            <a:r>
              <a:rPr sz="3600" spc="0" baseline="3413" dirty="0" smtClean="0">
                <a:latin typeface="Calibri"/>
                <a:cs typeface="Calibri"/>
              </a:rPr>
              <a:t>e</a:t>
            </a:r>
            <a:r>
              <a:rPr sz="3600" spc="4" baseline="3413" dirty="0" smtClean="0">
                <a:latin typeface="Calibri"/>
                <a:cs typeface="Calibri"/>
              </a:rPr>
              <a:t>a</a:t>
            </a:r>
            <a:r>
              <a:rPr sz="3600" spc="0" baseline="3413" dirty="0" smtClean="0">
                <a:latin typeface="Calibri"/>
                <a:cs typeface="Calibri"/>
              </a:rPr>
              <a:t>r: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3660" y="1468882"/>
            <a:ext cx="6879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spc="0" baseline="3413" dirty="0" smtClean="0">
                <a:latin typeface="Calibri"/>
                <a:cs typeface="Calibri"/>
              </a:rPr>
              <a:t>2</a:t>
            </a:r>
            <a:r>
              <a:rPr sz="3600" spc="-9" baseline="3413" dirty="0" smtClean="0">
                <a:latin typeface="Calibri"/>
                <a:cs typeface="Calibri"/>
              </a:rPr>
              <a:t>0</a:t>
            </a:r>
            <a:r>
              <a:rPr sz="3600" spc="0" baseline="3413" dirty="0" smtClean="0">
                <a:latin typeface="Calibri"/>
                <a:cs typeface="Calibri"/>
              </a:rPr>
              <a:t>13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16.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BANGLADESH</a:t>
            </a:r>
          </a:p>
        </p:txBody>
      </p:sp>
      <p:pic>
        <p:nvPicPr>
          <p:cNvPr id="1026" name="Picture 2" descr="E:\OMKAR_RICE MILL\Photos\F M A R M\DSC_2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6410"/>
            <a:ext cx="3886200" cy="276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24000"/>
            <a:ext cx="6219972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3200" baseline="1137" dirty="0">
                <a:cs typeface="Calibri"/>
              </a:rPr>
              <a:t>P</a:t>
            </a:r>
            <a:r>
              <a:rPr lang="en-US" sz="3200" spc="-39" baseline="1137" dirty="0">
                <a:cs typeface="Calibri"/>
              </a:rPr>
              <a:t>r</a:t>
            </a:r>
            <a:r>
              <a:rPr lang="en-US" sz="3200" baseline="1137" dirty="0">
                <a:cs typeface="Calibri"/>
              </a:rPr>
              <a:t>ojec</a:t>
            </a:r>
            <a:r>
              <a:rPr lang="en-US" sz="3200" spc="4" baseline="1137" dirty="0">
                <a:cs typeface="Calibri"/>
              </a:rPr>
              <a:t>t</a:t>
            </a:r>
            <a:r>
              <a:rPr lang="en-US" sz="3200" baseline="1137" dirty="0">
                <a:cs typeface="Calibri"/>
              </a:rPr>
              <a:t>-</a:t>
            </a:r>
            <a:r>
              <a:rPr lang="en-US" sz="3200" spc="-19" baseline="1137" dirty="0">
                <a:cs typeface="Calibri"/>
              </a:rPr>
              <a:t> </a:t>
            </a:r>
            <a:r>
              <a:rPr lang="en-US" sz="3200" baseline="1137" dirty="0">
                <a:cs typeface="Calibri"/>
              </a:rPr>
              <a:t>96</a:t>
            </a:r>
            <a:r>
              <a:rPr lang="en-US" sz="3200" spc="-9" baseline="1137" dirty="0">
                <a:cs typeface="Calibri"/>
              </a:rPr>
              <a:t> T</a:t>
            </a:r>
            <a:r>
              <a:rPr lang="en-US" sz="3200" baseline="1137" dirty="0">
                <a:cs typeface="Calibri"/>
              </a:rPr>
              <a:t>PD </a:t>
            </a:r>
            <a:r>
              <a:rPr lang="en-US" sz="3200" spc="-50" baseline="1137" dirty="0">
                <a:cs typeface="Calibri"/>
              </a:rPr>
              <a:t>P</a:t>
            </a:r>
            <a:r>
              <a:rPr lang="en-US" sz="3200" baseline="1137" dirty="0">
                <a:cs typeface="Calibri"/>
              </a:rPr>
              <a:t>addy</a:t>
            </a:r>
            <a:r>
              <a:rPr lang="en-US" sz="3200" spc="-9" baseline="1137" dirty="0">
                <a:cs typeface="Calibri"/>
              </a:rPr>
              <a:t> </a:t>
            </a:r>
            <a:r>
              <a:rPr lang="en-US" sz="3200" spc="-50" baseline="1137" dirty="0">
                <a:cs typeface="Calibri"/>
              </a:rPr>
              <a:t>P</a:t>
            </a:r>
            <a:r>
              <a:rPr lang="en-US" sz="3200" baseline="1137" dirty="0">
                <a:cs typeface="Calibri"/>
              </a:rPr>
              <a:t>arboili</a:t>
            </a:r>
            <a:r>
              <a:rPr lang="en-US" sz="3200" spc="-4" baseline="1137" dirty="0">
                <a:cs typeface="Calibri"/>
              </a:rPr>
              <a:t>n</a:t>
            </a:r>
            <a:r>
              <a:rPr lang="en-US" sz="3200" baseline="1137" dirty="0">
                <a:cs typeface="Calibri"/>
              </a:rPr>
              <a:t>g</a:t>
            </a:r>
            <a:r>
              <a:rPr lang="en-US" sz="3200" spc="-19" baseline="1137" dirty="0">
                <a:cs typeface="Calibri"/>
              </a:rPr>
              <a:t> </a:t>
            </a:r>
            <a:r>
              <a:rPr lang="en-US" sz="3200" baseline="1137" dirty="0">
                <a:cs typeface="Calibri"/>
              </a:rPr>
              <a:t>unit </a:t>
            </a:r>
            <a:r>
              <a:rPr lang="en-US" sz="3200" baseline="1137" dirty="0" smtClean="0">
                <a:cs typeface="Calibri"/>
              </a:rPr>
              <a:t>and 5 TPH Boiler</a:t>
            </a: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3200" baseline="1137" dirty="0" smtClean="0">
                <a:cs typeface="Calibri"/>
              </a:rPr>
              <a:t>Role – Supply, Erection &amp; Commissioning</a:t>
            </a: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3200" baseline="1137" dirty="0" smtClean="0">
                <a:cs typeface="Calibri"/>
              </a:rPr>
              <a:t>Year Of Supply - 2015</a:t>
            </a:r>
            <a:endParaRPr lang="en-US" sz="2000" dirty="0">
              <a:cs typeface="Calibri"/>
            </a:endParaRPr>
          </a:p>
        </p:txBody>
      </p:sp>
      <p:pic>
        <p:nvPicPr>
          <p:cNvPr id="1028" name="Picture 4" descr="C:\Users\Prashant kokil\AppData\Local\Microsoft\Windows\Temporary Internet Files\Content.Outlook\SPTM29AF\IMG-20161116-WA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42" y="3124200"/>
            <a:ext cx="2443358" cy="32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rashant kokil\AppData\Local\Microsoft\Windows\Temporary Internet Files\Content.Outlook\SPTM29AF\IMG-20161116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886200" cy="32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762001"/>
            <a:ext cx="5530450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17.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BANGLADESH</a:t>
            </a: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2800" baseline="1137" dirty="0">
                <a:cs typeface="Calibri"/>
              </a:rPr>
              <a:t>P</a:t>
            </a:r>
            <a:r>
              <a:rPr lang="en-US" sz="2800" spc="-39" baseline="1137" dirty="0">
                <a:cs typeface="Calibri"/>
              </a:rPr>
              <a:t>r</a:t>
            </a:r>
            <a:r>
              <a:rPr lang="en-US" sz="2800" baseline="1137" dirty="0">
                <a:cs typeface="Calibri"/>
              </a:rPr>
              <a:t>ojec</a:t>
            </a:r>
            <a:r>
              <a:rPr lang="en-US" sz="2800" spc="4" baseline="1137" dirty="0">
                <a:cs typeface="Calibri"/>
              </a:rPr>
              <a:t>t</a:t>
            </a:r>
            <a:r>
              <a:rPr lang="en-US" sz="2800" baseline="1137" dirty="0">
                <a:cs typeface="Calibri"/>
              </a:rPr>
              <a:t>-</a:t>
            </a:r>
            <a:r>
              <a:rPr lang="en-US" sz="2800" spc="-19" baseline="1137" dirty="0">
                <a:cs typeface="Calibri"/>
              </a:rPr>
              <a:t> </a:t>
            </a:r>
            <a:r>
              <a:rPr lang="en-US" sz="2800" baseline="1137" dirty="0">
                <a:cs typeface="Calibri"/>
              </a:rPr>
              <a:t>96</a:t>
            </a:r>
            <a:r>
              <a:rPr lang="en-US" sz="2800" spc="-9" baseline="1137" dirty="0">
                <a:cs typeface="Calibri"/>
              </a:rPr>
              <a:t> T</a:t>
            </a:r>
            <a:r>
              <a:rPr lang="en-US" sz="2800" baseline="1137" dirty="0">
                <a:cs typeface="Calibri"/>
              </a:rPr>
              <a:t>PD </a:t>
            </a:r>
            <a:r>
              <a:rPr lang="en-US" sz="2800" spc="-50" baseline="1137" dirty="0">
                <a:cs typeface="Calibri"/>
              </a:rPr>
              <a:t>P</a:t>
            </a:r>
            <a:r>
              <a:rPr lang="en-US" sz="2800" baseline="1137" dirty="0">
                <a:cs typeface="Calibri"/>
              </a:rPr>
              <a:t>addy</a:t>
            </a:r>
            <a:r>
              <a:rPr lang="en-US" sz="2800" spc="-9" baseline="1137" dirty="0">
                <a:cs typeface="Calibri"/>
              </a:rPr>
              <a:t> </a:t>
            </a:r>
            <a:r>
              <a:rPr lang="en-US" sz="2800" spc="-50" baseline="1137" dirty="0">
                <a:cs typeface="Calibri"/>
              </a:rPr>
              <a:t>P</a:t>
            </a:r>
            <a:r>
              <a:rPr lang="en-US" sz="2800" baseline="1137" dirty="0">
                <a:cs typeface="Calibri"/>
              </a:rPr>
              <a:t>arboili</a:t>
            </a:r>
            <a:r>
              <a:rPr lang="en-US" sz="2800" spc="-4" baseline="1137" dirty="0">
                <a:cs typeface="Calibri"/>
              </a:rPr>
              <a:t>n</a:t>
            </a:r>
            <a:r>
              <a:rPr lang="en-US" sz="2800" baseline="1137" dirty="0">
                <a:cs typeface="Calibri"/>
              </a:rPr>
              <a:t>g</a:t>
            </a:r>
            <a:r>
              <a:rPr lang="en-US" sz="2800" spc="-19" baseline="1137" dirty="0">
                <a:cs typeface="Calibri"/>
              </a:rPr>
              <a:t> </a:t>
            </a:r>
            <a:r>
              <a:rPr lang="en-US" sz="2800" baseline="1137" dirty="0">
                <a:cs typeface="Calibri"/>
              </a:rPr>
              <a:t>unit </a:t>
            </a:r>
            <a:endParaRPr lang="en-US" sz="2800" baseline="1137" dirty="0" smtClean="0">
              <a:cs typeface="Calibri"/>
            </a:endParaRP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2800" baseline="1137" dirty="0" smtClean="0">
                <a:cs typeface="Calibri"/>
              </a:rPr>
              <a:t>Role </a:t>
            </a:r>
            <a:r>
              <a:rPr lang="en-US" sz="2800" baseline="1137" dirty="0">
                <a:cs typeface="Calibri"/>
              </a:rPr>
              <a:t>– Supply, Erection &amp; Commissioning</a:t>
            </a: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2800" baseline="1137" dirty="0">
                <a:cs typeface="Calibri"/>
              </a:rPr>
              <a:t>Year Of Supply - 2015</a:t>
            </a:r>
            <a:endParaRPr lang="en-US" sz="2800" dirty="0">
              <a:cs typeface="Calibri"/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518160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17.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</a:rPr>
              <a:t>anzania</a:t>
            </a:r>
            <a:endParaRPr lang="en-US" sz="2800" b="1" dirty="0">
              <a:solidFill>
                <a:srgbClr val="FF0000"/>
              </a:solidFill>
            </a:endParaRP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2800" baseline="1137" dirty="0">
                <a:cs typeface="Calibri"/>
              </a:rPr>
              <a:t>P</a:t>
            </a:r>
            <a:r>
              <a:rPr lang="en-US" sz="2800" spc="-39" baseline="1137" dirty="0">
                <a:cs typeface="Calibri"/>
              </a:rPr>
              <a:t>r</a:t>
            </a:r>
            <a:r>
              <a:rPr lang="en-US" sz="2800" baseline="1137" dirty="0">
                <a:cs typeface="Calibri"/>
              </a:rPr>
              <a:t>ojec</a:t>
            </a:r>
            <a:r>
              <a:rPr lang="en-US" sz="2800" spc="4" baseline="1137" dirty="0">
                <a:cs typeface="Calibri"/>
              </a:rPr>
              <a:t>t</a:t>
            </a:r>
            <a:r>
              <a:rPr lang="en-US" sz="2800" baseline="1137" dirty="0">
                <a:cs typeface="Calibri"/>
              </a:rPr>
              <a:t>-</a:t>
            </a:r>
            <a:r>
              <a:rPr lang="en-US" sz="2800" spc="-19" baseline="1137" dirty="0">
                <a:cs typeface="Calibri"/>
              </a:rPr>
              <a:t> </a:t>
            </a:r>
            <a:r>
              <a:rPr lang="en-US" sz="2800" baseline="1137" dirty="0" smtClean="0">
                <a:cs typeface="Calibri"/>
              </a:rPr>
              <a:t>Plant for  Preparation of Oil &amp; Refinery</a:t>
            </a:r>
            <a:endParaRPr lang="en-US" sz="2800" baseline="1137" dirty="0">
              <a:cs typeface="Calibri"/>
            </a:endParaRP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2800" baseline="1137" dirty="0">
                <a:cs typeface="Calibri"/>
              </a:rPr>
              <a:t>Role – Supply, </a:t>
            </a:r>
          </a:p>
          <a:p>
            <a:pPr marL="12700">
              <a:lnSpc>
                <a:spcPts val="2885"/>
              </a:lnSpc>
              <a:spcBef>
                <a:spcPts val="17"/>
              </a:spcBef>
            </a:pPr>
            <a:r>
              <a:rPr lang="en-US" sz="2800" baseline="1137" dirty="0">
                <a:cs typeface="Calibri"/>
              </a:rPr>
              <a:t>Year Of Supply - 2015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83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042160" y="4175760"/>
            <a:ext cx="5056632" cy="67056"/>
          </a:xfrm>
          <a:custGeom>
            <a:avLst/>
            <a:gdLst/>
            <a:ahLst/>
            <a:cxnLst/>
            <a:rect l="l" t="t" r="r" b="b"/>
            <a:pathLst>
              <a:path w="5056632" h="67056">
                <a:moveTo>
                  <a:pt x="0" y="0"/>
                </a:moveTo>
                <a:lnTo>
                  <a:pt x="0" y="67056"/>
                </a:lnTo>
                <a:lnTo>
                  <a:pt x="5056632" y="67056"/>
                </a:lnTo>
                <a:lnTo>
                  <a:pt x="5056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29714" y="3285515"/>
            <a:ext cx="3164809" cy="1042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205"/>
              </a:lnSpc>
              <a:spcBef>
                <a:spcPts val="410"/>
              </a:spcBef>
            </a:pPr>
            <a:r>
              <a:rPr sz="12000" b="1" spc="0" baseline="3072" dirty="0" smtClean="0">
                <a:solidFill>
                  <a:srgbClr val="FF0000"/>
                </a:solidFill>
                <a:latin typeface="Calibri"/>
                <a:cs typeface="Calibri"/>
              </a:rPr>
              <a:t>THANK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6909" y="3285515"/>
            <a:ext cx="2020489" cy="1042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205"/>
              </a:lnSpc>
              <a:spcBef>
                <a:spcPts val="410"/>
              </a:spcBef>
            </a:pPr>
            <a:r>
              <a:rPr sz="12000" b="1" spc="-294" baseline="3072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2000" b="1" spc="0" baseline="3072" dirty="0" smtClean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endParaRPr sz="8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42160" y="4175760"/>
            <a:ext cx="5056632" cy="67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7"/>
              </a:spcBef>
            </a:pP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304800" y="2743200"/>
            <a:ext cx="2667000" cy="281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2743200"/>
            <a:ext cx="28956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2743200"/>
            <a:ext cx="2514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740" y="733704"/>
            <a:ext cx="148207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South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7333" y="733704"/>
            <a:ext cx="611913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Afri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Esse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tial </a:t>
            </a:r>
            <a:r>
              <a:rPr sz="4800" b="1" spc="-50" baseline="3413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Mill </a:t>
            </a:r>
            <a:r>
              <a:rPr sz="4800" b="1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ty) </a:t>
            </a:r>
            <a:r>
              <a:rPr sz="4800" b="1" spc="-54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192657"/>
            <a:ext cx="7870311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000" b="1" spc="4" baseline="2730" dirty="0" smtClean="0">
                <a:solidFill>
                  <a:srgbClr val="001F5F"/>
                </a:solidFill>
                <a:latin typeface="Calibri"/>
                <a:cs typeface="Calibri"/>
              </a:rPr>
              <a:t>j</a:t>
            </a:r>
            <a:r>
              <a:rPr sz="3000" b="1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ect</a:t>
            </a:r>
            <a:r>
              <a:rPr sz="3000" b="1" spc="-14" baseline="27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000" spc="4" baseline="2730" dirty="0" smtClean="0">
                <a:solidFill>
                  <a:srgbClr val="001F5F"/>
                </a:solidFill>
                <a:latin typeface="Calibri"/>
                <a:cs typeface="Calibri"/>
              </a:rPr>
              <a:t>25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3000" spc="-14" baseline="27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tpd</a:t>
            </a:r>
            <a:r>
              <a:rPr sz="3000" spc="-14" baseline="27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39" baseline="2730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oult</a:t>
            </a:r>
            <a:r>
              <a:rPr sz="3000" spc="4" baseline="2730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y </a:t>
            </a:r>
            <a:r>
              <a:rPr sz="3000" spc="-25" baseline="2730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eed</a:t>
            </a:r>
            <a:r>
              <a:rPr sz="3000" spc="-4" baseline="27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000" spc="-4" baseline="2730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000" spc="-19" baseline="273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000" spc="14" baseline="27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(P</a:t>
            </a:r>
            <a:r>
              <a:rPr sz="3000" spc="-25" baseline="2730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C </a:t>
            </a:r>
            <a:r>
              <a:rPr sz="3000" spc="4" baseline="2730" dirty="0" smtClean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ased) &amp;</a:t>
            </a:r>
            <a:r>
              <a:rPr sz="3000" spc="-14" baseline="273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000" spc="4" baseline="2730" dirty="0" smtClean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0 tpd </a:t>
            </a:r>
            <a:r>
              <a:rPr sz="3000" spc="-9" baseline="2730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000" spc="-25" baseline="2730" dirty="0" smtClean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tle </a:t>
            </a:r>
            <a:r>
              <a:rPr sz="3000" spc="-44" baseline="2730" dirty="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eed </a:t>
            </a:r>
            <a:r>
              <a:rPr sz="3000" spc="4" baseline="2730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000" spc="-25" baseline="2730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000" spc="0" baseline="2730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000" spc="-9" baseline="136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000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lo </a:t>
            </a:r>
            <a:r>
              <a:rPr sz="3000" spc="-29" baseline="136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000" spc="-25" baseline="13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000" spc="-39" baseline="136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000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3000" spc="-39" baseline="136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000" spc="-19" baseline="136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000" spc="-29" baseline="136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000" spc="-25" baseline="13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3000" spc="9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3000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Boi</a:t>
            </a:r>
            <a:r>
              <a:rPr sz="3000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000" spc="-209" baseline="136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-34" baseline="136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ole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– P</a:t>
            </a:r>
            <a:r>
              <a:rPr sz="3000" spc="-44" baseline="136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oject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 E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inee</a:t>
            </a:r>
            <a:r>
              <a:rPr sz="3000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3000" spc="25" baseline="1365" dirty="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000" spc="-29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Consul</a:t>
            </a:r>
            <a:r>
              <a:rPr sz="3000" spc="-25" baseline="136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000" spc="-139" baseline="136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000" spc="-29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ly</a:t>
            </a:r>
            <a:r>
              <a:rPr sz="3000" spc="-19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3000" spc="14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-34" baseline="1365" dirty="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000" spc="-50" baseline="1365" dirty="0" smtClean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ec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tion.</a:t>
            </a:r>
            <a:r>
              <a:rPr sz="3000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54" baseline="1365" dirty="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ear</a:t>
            </a:r>
            <a:r>
              <a:rPr sz="3000" b="1" spc="-4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0" baseline="1365" dirty="0" smtClean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3000" spc="-9" baseline="136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spc="4" baseline="1365" dirty="0" smtClean="0">
                <a:solidFill>
                  <a:srgbClr val="001F5F"/>
                </a:solidFill>
                <a:latin typeface="Calibri"/>
                <a:cs typeface="Calibri"/>
              </a:rPr>
              <a:t>2008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775" y="5943549"/>
            <a:ext cx="204306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amm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&amp; m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44" baseline="3034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2210" y="5943549"/>
            <a:ext cx="1744518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2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ol 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l 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  <a:spcBef>
                <a:spcPts val="11"/>
              </a:spcBef>
            </a:pPr>
            <a:r>
              <a:rPr sz="2700" spc="0" baseline="1517" dirty="0" smtClean="0">
                <a:solidFill>
                  <a:srgbClr val="FF0000"/>
                </a:solidFill>
                <a:latin typeface="Calibri"/>
                <a:cs typeface="Calibri"/>
              </a:rPr>
              <a:t>ba</a:t>
            </a:r>
            <a:r>
              <a:rPr sz="2700" spc="4" baseline="1517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spc="0" baseline="1517" dirty="0" smtClean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544" y="6019749"/>
            <a:ext cx="146485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Pl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5214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04800" y="2286000"/>
            <a:ext cx="27432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2286000"/>
            <a:ext cx="28956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2286000"/>
            <a:ext cx="26670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619404"/>
            <a:ext cx="7532532" cy="104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365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3750" b="1" spc="0" baseline="4369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3750" b="1" spc="-11" baseline="4369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Ni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eria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 S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ama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4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tries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-59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7</a:t>
            </a:r>
            <a:r>
              <a:rPr sz="3000" spc="0" baseline="1365" dirty="0" smtClean="0">
                <a:latin typeface="Calibri"/>
                <a:cs typeface="Calibri"/>
              </a:rPr>
              <a:t>5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tpd Laund</a:t>
            </a:r>
            <a:r>
              <a:rPr sz="3000" spc="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Soap &amp;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50 tpd </a:t>
            </a:r>
            <a:r>
              <a:rPr sz="3000" spc="-184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oi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Soap P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-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oject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inee</a:t>
            </a:r>
            <a:r>
              <a:rPr sz="3000" spc="-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25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Consul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-13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ly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&amp;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-50" baseline="1365" dirty="0" smtClean="0">
                <a:latin typeface="Calibri"/>
                <a:cs typeface="Calibri"/>
              </a:rPr>
              <a:t>x</a:t>
            </a:r>
            <a:r>
              <a:rPr sz="3000" spc="0" baseline="1365" dirty="0" smtClean="0">
                <a:latin typeface="Calibri"/>
                <a:cs typeface="Calibri"/>
              </a:rPr>
              <a:t>ec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tion.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</a:t>
            </a:r>
            <a:r>
              <a:rPr sz="3000" b="1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2008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2032" y="6019749"/>
            <a:ext cx="78381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Pl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odd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095949"/>
            <a:ext cx="1729460" cy="54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8287" marR="2286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Cru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34"/>
              </a:spcBef>
            </a:pPr>
            <a:r>
              <a:rPr sz="1200" spc="-9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9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200" spc="-34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200" spc="9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80810" y="6095949"/>
            <a:ext cx="2126767" cy="54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8959" algn="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k v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&amp; </a:t>
            </a:r>
            <a:r>
              <a:rPr sz="2700" spc="-29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ank</a:t>
            </a:r>
            <a:r>
              <a:rPr sz="2700" spc="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34" baseline="3034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arm</a:t>
            </a:r>
            <a:endParaRPr sz="18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734"/>
              </a:spcBef>
            </a:pP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04800" y="2133600"/>
            <a:ext cx="36576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600" y="2133600"/>
            <a:ext cx="37338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657504"/>
            <a:ext cx="6232306" cy="104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Burun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-5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onor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PL</a:t>
            </a:r>
            <a:endParaRPr sz="32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2</a:t>
            </a:r>
            <a:r>
              <a:rPr sz="3000" spc="4" baseline="1365" dirty="0" smtClean="0">
                <a:latin typeface="Calibri"/>
                <a:cs typeface="Calibri"/>
              </a:rPr>
              <a:t>4</a:t>
            </a:r>
            <a:r>
              <a:rPr sz="3000" spc="0" baseline="1365" dirty="0" smtClean="0">
                <a:latin typeface="Calibri"/>
                <a:cs typeface="Calibri"/>
              </a:rPr>
              <a:t>tpd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action</a:t>
            </a:r>
            <a:r>
              <a:rPr sz="3000" spc="-19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tion P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– Des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g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ection,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. </a:t>
            </a: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2008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7494" y="6019749"/>
            <a:ext cx="108477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550" y="6095949"/>
            <a:ext cx="115333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700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3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5214"/>
            <a:ext cx="1255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33400" y="2362200"/>
            <a:ext cx="34290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2362200"/>
            <a:ext cx="38100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512724"/>
            <a:ext cx="7904232" cy="1348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-234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48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ania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Bu</a:t>
            </a: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Oil Mills</a:t>
            </a:r>
            <a:endParaRPr sz="32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tpd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Sol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action pla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 &amp; 50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tpd Laund</a:t>
            </a:r>
            <a:r>
              <a:rPr sz="3000" spc="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soap Pla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9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tion,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mod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fi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tion, co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ion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ng &amp;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run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ing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one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-1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ea</a:t>
            </a:r>
            <a:r>
              <a:rPr sz="3000" spc="-20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</a:t>
            </a:r>
            <a:r>
              <a:rPr sz="3000" b="1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2009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9822" y="5791149"/>
            <a:ext cx="178761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lla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700" spc="2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4713" y="5791149"/>
            <a:ext cx="90161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Ext</a:t>
            </a:r>
            <a:r>
              <a:rPr sz="2700" spc="-4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700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85800" y="2590800"/>
            <a:ext cx="386715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2590800"/>
            <a:ext cx="39624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268858"/>
            <a:ext cx="8171835" cy="2019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333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5. Ni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eria</a:t>
            </a:r>
            <a:r>
              <a:rPr sz="4800" b="1" spc="-2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12700" marR="34333">
              <a:lnSpc>
                <a:spcPts val="2145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P</a:t>
            </a:r>
            <a:r>
              <a:rPr sz="2700" b="1" spc="-2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oje</a:t>
            </a:r>
            <a:r>
              <a:rPr sz="2700" b="1" spc="4" baseline="1517" dirty="0" smtClean="0">
                <a:latin typeface="Calibri"/>
                <a:cs typeface="Calibri"/>
              </a:rPr>
              <a:t>c</a:t>
            </a:r>
            <a:r>
              <a:rPr sz="2700" b="1" spc="0" baseline="1517" dirty="0" smtClean="0">
                <a:latin typeface="Calibri"/>
                <a:cs typeface="Calibri"/>
              </a:rPr>
              <a:t>t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–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32 tpd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Ric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4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arbo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l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Pl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9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t </a:t>
            </a:r>
            <a:r>
              <a:rPr sz="2700" spc="-4" baseline="1517" dirty="0" smtClean="0">
                <a:latin typeface="Calibri"/>
                <a:cs typeface="Calibri"/>
              </a:rPr>
              <a:t>wi</a:t>
            </a:r>
            <a:r>
              <a:rPr sz="2700" spc="0" baseline="1517" dirty="0" smtClean="0">
                <a:latin typeface="Calibri"/>
                <a:cs typeface="Calibri"/>
              </a:rPr>
              <a:t>th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Boi</a:t>
            </a:r>
            <a:r>
              <a:rPr sz="2700" spc="-9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7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43">
              <a:lnSpc>
                <a:spcPts val="2160"/>
              </a:lnSpc>
              <a:spcBef>
                <a:spcPts val="0"/>
              </a:spcBef>
            </a:pPr>
            <a:r>
              <a:rPr sz="2700" b="1" spc="-39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ole </a:t>
            </a:r>
            <a:r>
              <a:rPr sz="2700" spc="0" baseline="1517" dirty="0" smtClean="0">
                <a:latin typeface="Calibri"/>
                <a:cs typeface="Calibri"/>
              </a:rPr>
              <a:t>–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0" baseline="1517" dirty="0" smtClean="0">
                <a:latin typeface="Calibri"/>
                <a:cs typeface="Calibri"/>
              </a:rPr>
              <a:t>ul</a:t>
            </a:r>
            <a:r>
              <a:rPr sz="2700" spc="-2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anc</a:t>
            </a:r>
            <a:r>
              <a:rPr sz="2700" spc="-129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P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oject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Engin</a:t>
            </a:r>
            <a:r>
              <a:rPr sz="2700" spc="4" baseline="1517" dirty="0" smtClean="0">
                <a:latin typeface="Calibri"/>
                <a:cs typeface="Calibri"/>
              </a:rPr>
              <a:t>e</a:t>
            </a:r>
            <a:r>
              <a:rPr sz="2700" spc="0" baseline="1517" dirty="0" smtClean="0">
                <a:latin typeface="Calibri"/>
                <a:cs typeface="Calibri"/>
              </a:rPr>
              <a:t>er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29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Su</a:t>
            </a:r>
            <a:r>
              <a:rPr sz="2700" spc="4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pl</a:t>
            </a:r>
            <a:r>
              <a:rPr sz="2700" spc="-134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ect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&amp;</a:t>
            </a:r>
            <a:r>
              <a:rPr sz="2700" spc="3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Commis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oning.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b="1" spc="-144" baseline="1517" dirty="0" smtClean="0">
                <a:latin typeface="Calibri"/>
                <a:cs typeface="Calibri"/>
              </a:rPr>
              <a:t>Y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ar</a:t>
            </a:r>
            <a:r>
              <a:rPr sz="2700" b="1" spc="-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–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  <a:p>
            <a:pPr marL="12700" marR="34333">
              <a:lnSpc>
                <a:spcPts val="3854"/>
              </a:lnSpc>
              <a:spcBef>
                <a:spcPts val="84"/>
              </a:spcBef>
            </a:pPr>
            <a:r>
              <a:rPr sz="4800" b="1" spc="-4" baseline="1706" dirty="0" smtClean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4800" spc="0" baseline="1706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800" spc="-304" baseline="1706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b="1" spc="-29" baseline="3034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 smtClean="0">
                <a:solidFill>
                  <a:srgbClr val="00AF50"/>
                </a:solidFill>
                <a:latin typeface="Calibri"/>
                <a:cs typeface="Calibri"/>
              </a:rPr>
              <a:t>epe</a:t>
            </a:r>
            <a:r>
              <a:rPr sz="2700" b="1" spc="-9" baseline="3034" dirty="0" smtClean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 smtClean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700" b="1" spc="-19" baseline="3034" dirty="0" smtClean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700" b="1" spc="0" baseline="3034" dirty="0" smtClean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700" b="1" spc="-34" baseline="3034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 smtClean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2700" b="1" spc="0" baseline="3034" dirty="0" smtClean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12700" marR="34333">
              <a:lnSpc>
                <a:spcPts val="2145"/>
              </a:lnSpc>
            </a:pPr>
            <a:r>
              <a:rPr sz="2700" b="1" spc="0" baseline="1517" dirty="0" smtClean="0">
                <a:latin typeface="Calibri"/>
                <a:cs typeface="Calibri"/>
              </a:rPr>
              <a:t>P</a:t>
            </a:r>
            <a:r>
              <a:rPr sz="2700" b="1" spc="-25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oj</a:t>
            </a:r>
            <a:r>
              <a:rPr sz="2700" b="1" spc="4" baseline="1517" dirty="0" smtClean="0">
                <a:latin typeface="Calibri"/>
                <a:cs typeface="Calibri"/>
              </a:rPr>
              <a:t>e</a:t>
            </a:r>
            <a:r>
              <a:rPr sz="2700" b="1" spc="0" baseline="1517" dirty="0" smtClean="0">
                <a:latin typeface="Calibri"/>
                <a:cs typeface="Calibri"/>
              </a:rPr>
              <a:t>ct </a:t>
            </a:r>
            <a:r>
              <a:rPr sz="2700" spc="0" baseline="1517" dirty="0" smtClean="0">
                <a:latin typeface="Calibri"/>
                <a:cs typeface="Calibri"/>
              </a:rPr>
              <a:t>–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32 tpd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R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-4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-39" baseline="1517" dirty="0" smtClean="0">
                <a:latin typeface="Calibri"/>
                <a:cs typeface="Calibri"/>
              </a:rPr>
              <a:t>P</a:t>
            </a:r>
            <a:r>
              <a:rPr sz="2700" spc="0" baseline="1517" dirty="0" smtClean="0">
                <a:latin typeface="Calibri"/>
                <a:cs typeface="Calibri"/>
              </a:rPr>
              <a:t>arbo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l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Pl</a:t>
            </a:r>
            <a:r>
              <a:rPr sz="2700" spc="0" baseline="1517" dirty="0" smtClean="0">
                <a:latin typeface="Calibri"/>
                <a:cs typeface="Calibri"/>
              </a:rPr>
              <a:t>a</a:t>
            </a:r>
            <a:r>
              <a:rPr sz="2700" spc="-9" baseline="1517" dirty="0" smtClean="0">
                <a:latin typeface="Calibri"/>
                <a:cs typeface="Calibri"/>
              </a:rPr>
              <a:t>n</a:t>
            </a:r>
            <a:r>
              <a:rPr sz="2700" spc="0" baseline="1517" dirty="0" smtClean="0">
                <a:latin typeface="Calibri"/>
                <a:cs typeface="Calibri"/>
              </a:rPr>
              <a:t>t w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th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Boi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17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  <a:spcBef>
                <a:spcPts val="1"/>
              </a:spcBef>
            </a:pPr>
            <a:r>
              <a:rPr sz="2700" b="1" spc="-44" baseline="1517" dirty="0" smtClean="0">
                <a:latin typeface="Calibri"/>
                <a:cs typeface="Calibri"/>
              </a:rPr>
              <a:t>R</a:t>
            </a:r>
            <a:r>
              <a:rPr sz="2700" b="1" spc="0" baseline="1517" dirty="0" smtClean="0">
                <a:latin typeface="Calibri"/>
                <a:cs typeface="Calibri"/>
              </a:rPr>
              <a:t>ole </a:t>
            </a:r>
            <a:r>
              <a:rPr sz="2700" spc="0" baseline="1517" dirty="0" smtClean="0">
                <a:latin typeface="Calibri"/>
                <a:cs typeface="Calibri"/>
              </a:rPr>
              <a:t>– </a:t>
            </a:r>
            <a:r>
              <a:rPr sz="2700" spc="-19" baseline="1517" dirty="0" smtClean="0">
                <a:latin typeface="Calibri"/>
                <a:cs typeface="Calibri"/>
              </a:rPr>
              <a:t>c</a:t>
            </a:r>
            <a:r>
              <a:rPr sz="2700" spc="0" baseline="1517" dirty="0" smtClean="0">
                <a:latin typeface="Calibri"/>
                <a:cs typeface="Calibri"/>
              </a:rPr>
              <a:t>onsul</a:t>
            </a:r>
            <a:r>
              <a:rPr sz="2700" spc="-29" baseline="1517" dirty="0" smtClean="0">
                <a:latin typeface="Calibri"/>
                <a:cs typeface="Calibri"/>
              </a:rPr>
              <a:t>t</a:t>
            </a:r>
            <a:r>
              <a:rPr sz="2700" spc="0" baseline="1517" dirty="0" smtClean="0">
                <a:latin typeface="Calibri"/>
                <a:cs typeface="Calibri"/>
              </a:rPr>
              <a:t>anc</a:t>
            </a:r>
            <a:r>
              <a:rPr sz="2700" spc="-134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-4" baseline="1517" dirty="0" smtClean="0">
                <a:latin typeface="Calibri"/>
                <a:cs typeface="Calibri"/>
              </a:rPr>
              <a:t>P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oject Engineer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</a:t>
            </a:r>
            <a:r>
              <a:rPr sz="2700" spc="25" baseline="1517" dirty="0" smtClean="0">
                <a:latin typeface="Calibri"/>
                <a:cs typeface="Calibri"/>
              </a:rPr>
              <a:t>g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Supp</a:t>
            </a:r>
            <a:r>
              <a:rPr sz="2700" spc="-4" baseline="1517" dirty="0" smtClean="0">
                <a:latin typeface="Calibri"/>
                <a:cs typeface="Calibri"/>
              </a:rPr>
              <a:t>l</a:t>
            </a:r>
            <a:r>
              <a:rPr sz="2700" spc="-134" baseline="1517" dirty="0" smtClean="0">
                <a:latin typeface="Calibri"/>
                <a:cs typeface="Calibri"/>
              </a:rPr>
              <a:t>y</a:t>
            </a:r>
            <a:r>
              <a:rPr sz="2700" spc="0" baseline="1517" dirty="0" smtClean="0">
                <a:latin typeface="Calibri"/>
                <a:cs typeface="Calibri"/>
              </a:rPr>
              <a:t>,</a:t>
            </a:r>
            <a:r>
              <a:rPr sz="2700" spc="1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E</a:t>
            </a:r>
            <a:r>
              <a:rPr sz="2700" spc="-29" baseline="1517" dirty="0" smtClean="0">
                <a:latin typeface="Calibri"/>
                <a:cs typeface="Calibri"/>
              </a:rPr>
              <a:t>r</a:t>
            </a:r>
            <a:r>
              <a:rPr sz="2700" spc="0" baseline="1517" dirty="0" smtClean="0">
                <a:latin typeface="Calibri"/>
                <a:cs typeface="Calibri"/>
              </a:rPr>
              <a:t>ec</a:t>
            </a:r>
            <a:r>
              <a:rPr sz="2700" spc="-4" baseline="1517" dirty="0" smtClean="0">
                <a:latin typeface="Calibri"/>
                <a:cs typeface="Calibri"/>
              </a:rPr>
              <a:t>ti</a:t>
            </a: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&amp;</a:t>
            </a:r>
            <a:r>
              <a:rPr sz="2700" spc="2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Comm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s</a:t>
            </a:r>
            <a:r>
              <a:rPr sz="2700" spc="4" baseline="1517" dirty="0" smtClean="0">
                <a:latin typeface="Calibri"/>
                <a:cs typeface="Calibri"/>
              </a:rPr>
              <a:t>s</a:t>
            </a:r>
            <a:r>
              <a:rPr sz="2700" spc="-4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on</a:t>
            </a:r>
            <a:r>
              <a:rPr sz="2700" spc="-9" baseline="1517" dirty="0" smtClean="0">
                <a:latin typeface="Calibri"/>
                <a:cs typeface="Calibri"/>
              </a:rPr>
              <a:t>i</a:t>
            </a:r>
            <a:r>
              <a:rPr sz="2700" spc="0" baseline="1517" dirty="0" smtClean="0">
                <a:latin typeface="Calibri"/>
                <a:cs typeface="Calibri"/>
              </a:rPr>
              <a:t>ng.</a:t>
            </a:r>
            <a:r>
              <a:rPr sz="2700" spc="9" baseline="1517" dirty="0" smtClean="0">
                <a:latin typeface="Calibri"/>
                <a:cs typeface="Calibri"/>
              </a:rPr>
              <a:t> </a:t>
            </a:r>
            <a:r>
              <a:rPr sz="2700" b="1" spc="-144" baseline="1517" dirty="0" smtClean="0">
                <a:latin typeface="Calibri"/>
                <a:cs typeface="Calibri"/>
              </a:rPr>
              <a:t>Y</a:t>
            </a:r>
            <a:r>
              <a:rPr sz="2700" b="1" spc="0" baseline="1517" dirty="0" smtClean="0">
                <a:latin typeface="Calibri"/>
                <a:cs typeface="Calibri"/>
              </a:rPr>
              <a:t>ear</a:t>
            </a:r>
            <a:r>
              <a:rPr sz="2700" b="1" spc="-9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–</a:t>
            </a:r>
            <a:r>
              <a:rPr sz="2700" spc="14" baseline="1517" dirty="0" smtClean="0">
                <a:latin typeface="Calibri"/>
                <a:cs typeface="Calibri"/>
              </a:rPr>
              <a:t> </a:t>
            </a:r>
            <a:r>
              <a:rPr sz="2700" spc="0" baseline="1517" dirty="0" smtClean="0"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0866" y="6172149"/>
            <a:ext cx="228317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Bl</a:t>
            </a:r>
            <a:r>
              <a:rPr sz="2700" spc="-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ow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15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39" baseline="3034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ha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154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8054" y="6172149"/>
            <a:ext cx="57476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Dr</a:t>
            </a:r>
            <a:r>
              <a:rPr sz="2700" spc="-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85800" y="2514600"/>
            <a:ext cx="35814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2514600"/>
            <a:ext cx="39624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619404"/>
            <a:ext cx="5587273" cy="1043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365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 Gu</a:t>
            </a:r>
            <a:r>
              <a:rPr sz="4800" b="1" spc="-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ema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 Ad</a:t>
            </a:r>
            <a:r>
              <a:rPr sz="4800" b="1" spc="-54" baseline="3413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ance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Boi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8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00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K.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Cal/Hr Ther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ic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Fluid 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at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0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– S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ection &amp;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</a:t>
            </a:r>
            <a:r>
              <a:rPr sz="3000" b="1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2009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1170" y="5334000"/>
            <a:ext cx="290036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rm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Flu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700" spc="2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700" spc="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oa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09600" y="1828800"/>
            <a:ext cx="35814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1905000"/>
            <a:ext cx="39624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740" y="467004"/>
            <a:ext cx="7788423" cy="1348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139" marR="38176">
              <a:lnSpc>
                <a:spcPts val="3365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 South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Afri</a:t>
            </a:r>
            <a:r>
              <a:rPr sz="4800" b="1" spc="-19" baseline="3413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4800" b="1" spc="-9" baseline="3413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Oil Mill</a:t>
            </a:r>
            <a:endParaRPr sz="32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– </a:t>
            </a:r>
            <a:r>
              <a:rPr sz="3000" spc="4" baseline="1365" dirty="0" smtClean="0">
                <a:latin typeface="Calibri"/>
                <a:cs typeface="Calibri"/>
              </a:rPr>
              <a:t>10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tpd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tinuo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dible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oil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fine</a:t>
            </a:r>
            <a:r>
              <a:rPr sz="3000" spc="4" baseline="1365" dirty="0" smtClean="0">
                <a:latin typeface="Calibri"/>
                <a:cs typeface="Calibri"/>
              </a:rPr>
              <a:t>r</a:t>
            </a:r>
            <a:r>
              <a:rPr sz="3000" spc="-1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– Consul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edu</a:t>
            </a:r>
            <a:r>
              <a:rPr sz="3000" spc="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ocess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lo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s &amp;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run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ing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the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pla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 </a:t>
            </a:r>
            <a:r>
              <a:rPr sz="3000" spc="-29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one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1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ea</a:t>
            </a:r>
            <a:r>
              <a:rPr sz="3000" spc="-20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 </a:t>
            </a:r>
            <a:r>
              <a:rPr sz="3000" spc="0" baseline="1365" dirty="0" smtClean="0">
                <a:latin typeface="Calibri"/>
                <a:cs typeface="Calibri"/>
              </a:rPr>
              <a:t>–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2010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0738" y="6019749"/>
            <a:ext cx="99051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 vi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019749"/>
            <a:ext cx="4043898" cy="623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27175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Bleaching</a:t>
            </a:r>
            <a:r>
              <a:rPr sz="2700" spc="1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700" spc="4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Deodor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2700" marR="34290">
              <a:lnSpc>
                <a:spcPct val="101725"/>
              </a:lnSpc>
              <a:spcBef>
                <a:spcPts val="1334"/>
              </a:spcBef>
            </a:pPr>
            <a:r>
              <a:rPr sz="1200" spc="-9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9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200" spc="-34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200" spc="9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200" spc="4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33400" y="1828800"/>
            <a:ext cx="3962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1828800"/>
            <a:ext cx="38862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329819"/>
            <a:ext cx="7750093" cy="1348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139" marR="38176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 smtClean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800" b="1" spc="4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Bangladesh</a:t>
            </a:r>
            <a:r>
              <a:rPr sz="4800" b="1" spc="-3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4800" b="1" spc="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.K</a:t>
            </a:r>
            <a:r>
              <a:rPr sz="4800" b="1" spc="14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800" b="1" spc="25" baseline="3413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4800" b="1" spc="-29" baseline="3413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 smtClean="0">
                <a:solidFill>
                  <a:srgbClr val="FF0000"/>
                </a:solidFill>
                <a:latin typeface="Calibri"/>
                <a:cs typeface="Calibri"/>
              </a:rPr>
              <a:t>Ripon</a:t>
            </a:r>
            <a:endParaRPr sz="3200">
              <a:latin typeface="Calibri"/>
              <a:cs typeface="Calibri"/>
            </a:endParaRPr>
          </a:p>
          <a:p>
            <a:pPr marL="12700" marR="38176">
              <a:lnSpc>
                <a:spcPts val="2390"/>
              </a:lnSpc>
            </a:pPr>
            <a:r>
              <a:rPr sz="3000" b="1" spc="0" baseline="1365" dirty="0" smtClean="0">
                <a:latin typeface="Calibri"/>
                <a:cs typeface="Calibri"/>
              </a:rPr>
              <a:t>P</a:t>
            </a:r>
            <a:r>
              <a:rPr sz="3000" b="1" spc="-25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</a:t>
            </a:r>
            <a:r>
              <a:rPr sz="3000" b="1" spc="4" baseline="1365" dirty="0" smtClean="0">
                <a:latin typeface="Calibri"/>
                <a:cs typeface="Calibri"/>
              </a:rPr>
              <a:t>j</a:t>
            </a:r>
            <a:r>
              <a:rPr sz="3000" b="1" spc="0" baseline="1365" dirty="0" smtClean="0">
                <a:latin typeface="Calibri"/>
                <a:cs typeface="Calibri"/>
              </a:rPr>
              <a:t>ect</a:t>
            </a:r>
            <a:r>
              <a:rPr sz="3000" b="1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- </a:t>
            </a:r>
            <a:r>
              <a:rPr sz="3000" spc="4" baseline="1365" dirty="0" smtClean="0">
                <a:latin typeface="Calibri"/>
                <a:cs typeface="Calibri"/>
              </a:rPr>
              <a:t>3</a:t>
            </a:r>
            <a:r>
              <a:rPr sz="3000" spc="0" baseline="1365" dirty="0" smtClean="0">
                <a:latin typeface="Calibri"/>
                <a:cs typeface="Calibri"/>
              </a:rPr>
              <a:t>2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tpd Rice </a:t>
            </a:r>
            <a:r>
              <a:rPr sz="3000" spc="-4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arboi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ing  3 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 &amp; 2 tph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Mi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ng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Pla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0"/>
              </a:spcBef>
            </a:pPr>
            <a:r>
              <a:rPr sz="3000" b="1" spc="-34" baseline="1365" dirty="0" smtClean="0">
                <a:latin typeface="Calibri"/>
                <a:cs typeface="Calibri"/>
              </a:rPr>
              <a:t>R</a:t>
            </a:r>
            <a:r>
              <a:rPr sz="3000" b="1" spc="0" baseline="1365" dirty="0" smtClean="0">
                <a:latin typeface="Calibri"/>
                <a:cs typeface="Calibri"/>
              </a:rPr>
              <a:t>ole </a:t>
            </a:r>
            <a:r>
              <a:rPr sz="3000" spc="0" baseline="1365" dirty="0" smtClean="0">
                <a:latin typeface="Calibri"/>
                <a:cs typeface="Calibri"/>
              </a:rPr>
              <a:t>-</a:t>
            </a:r>
            <a:r>
              <a:rPr sz="3000" spc="-9" baseline="1365" dirty="0" smtClean="0">
                <a:latin typeface="Calibri"/>
                <a:cs typeface="Calibri"/>
              </a:rPr>
              <a:t> c</a:t>
            </a:r>
            <a:r>
              <a:rPr sz="3000" spc="0" baseline="1365" dirty="0" smtClean="0">
                <a:latin typeface="Calibri"/>
                <a:cs typeface="Calibri"/>
              </a:rPr>
              <a:t>onsul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-13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oject</a:t>
            </a:r>
            <a:r>
              <a:rPr sz="3000" spc="4" baseline="1365" dirty="0" smtClean="0">
                <a:latin typeface="Calibri"/>
                <a:cs typeface="Calibri"/>
              </a:rPr>
              <a:t> E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inee</a:t>
            </a:r>
            <a:r>
              <a:rPr sz="3000" spc="-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25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4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ection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&amp;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Com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-154" baseline="1365" dirty="0" smtClean="0">
                <a:latin typeface="Calibri"/>
                <a:cs typeface="Calibri"/>
              </a:rPr>
              <a:t>Y</a:t>
            </a:r>
            <a:r>
              <a:rPr sz="3000" b="1" spc="0" baseline="1365" dirty="0" smtClean="0">
                <a:latin typeface="Calibri"/>
                <a:cs typeface="Calibri"/>
              </a:rPr>
              <a:t>ear </a:t>
            </a:r>
            <a:r>
              <a:rPr sz="3000" spc="0" baseline="1365" dirty="0" smtClean="0">
                <a:latin typeface="Calibri"/>
                <a:cs typeface="Calibri"/>
              </a:rPr>
              <a:t>–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2010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1510" y="5791149"/>
            <a:ext cx="113024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2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lli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6054" y="5791149"/>
            <a:ext cx="21464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700" spc="2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parboi</a:t>
            </a:r>
            <a:r>
              <a:rPr sz="2700" spc="-9" baseline="303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ng</a:t>
            </a:r>
            <a:r>
              <a:rPr sz="2700" spc="29" baseline="303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sz="2700" spc="-19" baseline="303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700" spc="-25" baseline="3034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700" spc="-4" baseline="3034" dirty="0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700" spc="0" baseline="303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7798" y="6465214"/>
            <a:ext cx="1729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yn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800" spc="-9" baseline="2275" dirty="0" smtClean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gy</a:t>
            </a:r>
            <a:r>
              <a:rPr sz="1800" spc="-34" baseline="2275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Ex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s,P</a:t>
            </a:r>
            <a:r>
              <a:rPr sz="1800" spc="9" baseline="2275" dirty="0" smtClean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e,I</a:t>
            </a: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800" spc="-4" baseline="2275" dirty="0" smtClean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888888"/>
                </a:solidFill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5214"/>
            <a:ext cx="203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699</Words>
  <Application>Microsoft Office PowerPoint</Application>
  <PresentationFormat>On-screen Show (4:3)</PresentationFormat>
  <Paragraphs>271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 pc</cp:lastModifiedBy>
  <cp:revision>8</cp:revision>
  <dcterms:modified xsi:type="dcterms:W3CDTF">2016-12-01T06:05:53Z</dcterms:modified>
</cp:coreProperties>
</file>